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65" r:id="rId5"/>
    <p:sldId id="270" r:id="rId6"/>
    <p:sldId id="271" r:id="rId7"/>
    <p:sldId id="275" r:id="rId8"/>
    <p:sldId id="276" r:id="rId9"/>
    <p:sldId id="277" r:id="rId10"/>
    <p:sldId id="284" r:id="rId11"/>
    <p:sldId id="279" r:id="rId12"/>
    <p:sldId id="285" r:id="rId13"/>
    <p:sldId id="280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8352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538D7-0931-40C8-9C48-A3BCB511F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E15443-5B5F-4494-B819-BEA0A2C08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A4A3A5-6D07-4A63-87A4-0BF1B2A9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510385-3990-40F4-8D49-B08C59E9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802C69-E7D9-4380-8209-222C3705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96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26B81-B924-40F9-8428-5DB4C79D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5B39C7-FCC9-4B6E-972E-0FA1E1B1E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5F142-E677-4364-9118-4E8A4702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41F6A-C6B4-47D0-AD4F-9F779C82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228DE0-9009-4131-AF5E-8285FA9F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78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F670FC7-3110-409A-A895-7478E48CE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41D35E-8EFE-40F9-B5CC-F23B47BF5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B75715-83AD-427E-B0B3-82BBD5A7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0ECBD9-760C-404A-B42D-0DCB1BBB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C7C6A7-7618-435C-8D4C-A98E3851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44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3D9A7-A18C-4474-9575-2D65E655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07820E-F159-4E23-B723-8488AC8B9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CC8486-0FA9-451B-85FE-7C65ABE0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99E691-7209-4CE3-8AB5-570CB5C4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21EFB-411D-4596-BD9F-C8D72DE5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73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28E38-0661-4997-AE82-CCEC1B54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A29402-92B5-4E12-A5EA-711CE07CD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D9A432-1868-413D-8C7D-4DA69AFE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9CF77D-8271-4C87-B9A9-B468FC17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99454E-8495-4EE8-AB36-58382CF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05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7A547-3E6F-43F4-80B1-71E547A3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5EBAD-2BA7-42B6-818F-107F06C55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CF8339-FC84-45FA-AAF1-3935D417D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E48719-3682-4DF6-8639-543ACD657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2788EA-F73E-47E2-8869-D3C04E6C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8DF350-B4A3-43E2-A1E0-62C506CA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15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B0B4B5-151D-4893-9CB8-FC9822B8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61F0DC-079B-42F7-958F-5BC1EF79B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EDEA5D-BD87-4F5B-A60C-1BAFBEC3A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CC4E63-252D-4BA2-B6EA-44C217F12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2997CC-ABA6-428B-A818-FB60233C8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6790230-5B2A-4988-925B-C77E6400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BF638F5-685C-41A2-8A5C-AF5903A4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23FF996-A1B6-4D59-BADA-0F64C7A3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9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00AFD-0B39-4886-A2E7-62E19D88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4DAFF76-15DF-4CE3-B8EA-1B54785F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4F2525-1803-45B8-B099-9562071D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6B31B2-B3C7-46E0-BEF9-F65D35A2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39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EC024D-1508-43CE-B24D-02CF6433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3C61B01-6FAF-403A-9BF4-3D739BCC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30EE6D-5900-42BA-B5EB-12F644A3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49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B4857-51FD-49FE-9F47-B661477D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514606-F7A9-4053-8B48-CFC425F7D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BCBFE7-80D8-416F-82ED-A43CD5CC2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61C468-66BA-4841-9B72-24663760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4AC31E-BA0B-4DE6-9CD1-790C46FA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07231F-A37E-4871-959C-BC59F3AD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08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ADA788-F32A-4E4C-B547-6F95F694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C32FD9-D890-490F-A517-100D90FA6E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8B23E2-9505-4DC3-B6C4-62723C815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851A9F-CB4E-4C2E-9645-AB4D4329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4470D6-ABD8-482F-8ABE-6B9584DC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33EEB7-41B1-4A69-A738-069F226A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42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4098CC5-5E25-4219-8F7D-BC267FCE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571EA3-8BBD-436C-BB45-2AA36047F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9EB405-2430-486B-A520-B60D9171F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6878E-2029-4F3E-9106-78F0537CE347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EDB4F4-AC42-4B19-B622-96EECF6CC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33E76C-5B05-403E-A4F0-77EBABEBC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1686-7D0D-4333-ADD2-EB10A42B0A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76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F7EB6F-D130-4F46-A905-0B297989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304800"/>
            <a:ext cx="11096625" cy="6248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ADCB281-CADD-4BCC-9834-62EDDE27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" y="0"/>
            <a:ext cx="12189157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B95E45-F1D6-4E13-8F5D-932E05AA3E5A}"/>
              </a:ext>
            </a:extLst>
          </p:cNvPr>
          <p:cNvSpPr txBox="1"/>
          <p:nvPr/>
        </p:nvSpPr>
        <p:spPr>
          <a:xfrm>
            <a:off x="547687" y="4443443"/>
            <a:ext cx="26193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u="sng" dirty="0">
                <a:solidFill>
                  <a:srgbClr val="A88352"/>
                </a:solidFill>
              </a:rPr>
              <a:t>Made by :</a:t>
            </a:r>
          </a:p>
          <a:p>
            <a:endParaRPr lang="fr-FR" dirty="0">
              <a:solidFill>
                <a:srgbClr val="A88352"/>
              </a:solidFill>
            </a:endParaRPr>
          </a:p>
          <a:p>
            <a:r>
              <a:rPr lang="fr-FR" dirty="0">
                <a:solidFill>
                  <a:srgbClr val="A88352"/>
                </a:solidFill>
              </a:rPr>
              <a:t>Ugo DEMY</a:t>
            </a:r>
          </a:p>
          <a:p>
            <a:r>
              <a:rPr lang="fr-FR" dirty="0">
                <a:solidFill>
                  <a:srgbClr val="A88352"/>
                </a:solidFill>
              </a:rPr>
              <a:t>Charles DELEMAZURE</a:t>
            </a:r>
          </a:p>
          <a:p>
            <a:r>
              <a:rPr lang="fr-FR" dirty="0">
                <a:solidFill>
                  <a:srgbClr val="A88352"/>
                </a:solidFill>
              </a:rPr>
              <a:t>Tristan SOLUS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92F813A-4817-4365-B45D-708FA2042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106" y="2083282"/>
            <a:ext cx="2962648" cy="32433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B03D7A-EFAC-4D85-92EB-66967D72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563" y="2508214"/>
            <a:ext cx="3121056" cy="260616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E467110-D23C-440B-A64F-18A60F40C25C}"/>
              </a:ext>
            </a:extLst>
          </p:cNvPr>
          <p:cNvSpPr txBox="1"/>
          <p:nvPr/>
        </p:nvSpPr>
        <p:spPr>
          <a:xfrm>
            <a:off x="6568227" y="1959665"/>
            <a:ext cx="26193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900" dirty="0">
                <a:solidFill>
                  <a:srgbClr val="A88352"/>
                </a:solidFill>
              </a:rPr>
              <a:t>+</a:t>
            </a:r>
            <a:endParaRPr lang="fr-FR" sz="16600" dirty="0">
              <a:solidFill>
                <a:srgbClr val="A883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3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errain, extérieur, sport&#10;&#10;Description générée automatiquement">
            <a:extLst>
              <a:ext uri="{FF2B5EF4-FFF2-40B4-BE49-F238E27FC236}">
                <a16:creationId xmlns:a16="http://schemas.microsoft.com/office/drawing/2014/main" id="{78206FEA-77E9-45E6-ABE1-34DBA9FE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737" y="471609"/>
            <a:ext cx="8254989" cy="596940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3" y="4402304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471609"/>
            <a:ext cx="3586579" cy="173092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444783" y="990264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8" y="2950890"/>
            <a:ext cx="1241489" cy="12509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1362077" y="3168201"/>
            <a:ext cx="270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</a:t>
            </a:r>
            <a:r>
              <a:rPr lang="fr-FR" sz="2400" i="1" dirty="0">
                <a:solidFill>
                  <a:srgbClr val="A88352"/>
                </a:solidFill>
              </a:rPr>
              <a:t> Feedback Page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C5A2575-932F-4BC5-AAAC-FEFE24A925CC}"/>
              </a:ext>
            </a:extLst>
          </p:cNvPr>
          <p:cNvCxnSpPr>
            <a:cxnSpLocks/>
          </p:cNvCxnSpPr>
          <p:nvPr/>
        </p:nvCxnSpPr>
        <p:spPr>
          <a:xfrm>
            <a:off x="5999537" y="5511565"/>
            <a:ext cx="1296088" cy="35071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22A6BE0-FE07-4C4F-8098-2949E03C09CF}"/>
              </a:ext>
            </a:extLst>
          </p:cNvPr>
          <p:cNvCxnSpPr>
            <a:cxnSpLocks/>
          </p:cNvCxnSpPr>
          <p:nvPr/>
        </p:nvCxnSpPr>
        <p:spPr>
          <a:xfrm>
            <a:off x="5660123" y="3168201"/>
            <a:ext cx="871754" cy="3043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F599C8C-ED6D-41C1-A494-9B23B0957476}"/>
              </a:ext>
            </a:extLst>
          </p:cNvPr>
          <p:cNvCxnSpPr>
            <a:cxnSpLocks/>
          </p:cNvCxnSpPr>
          <p:nvPr/>
        </p:nvCxnSpPr>
        <p:spPr>
          <a:xfrm>
            <a:off x="5660123" y="1941516"/>
            <a:ext cx="871754" cy="3043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6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3" y="4402304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471609"/>
            <a:ext cx="3586579" cy="173092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444783" y="990264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8" y="2950890"/>
            <a:ext cx="1241489" cy="12509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1518081" y="3168201"/>
            <a:ext cx="270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</a:t>
            </a:r>
            <a:r>
              <a:rPr lang="fr-FR" sz="2400" i="1" dirty="0">
                <a:solidFill>
                  <a:srgbClr val="A88352"/>
                </a:solidFill>
              </a:rPr>
              <a:t> Profile Page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023DAF-72C2-4A4B-9EDE-6D4066533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874" y="305725"/>
            <a:ext cx="7786688" cy="359296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5E68050-CF0A-48D7-86B5-217633BC27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7"/>
          <a:stretch/>
        </p:blipFill>
        <p:spPr>
          <a:xfrm>
            <a:off x="3939874" y="3898693"/>
            <a:ext cx="7786688" cy="261461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156F012-5F45-4AB1-9707-F4E1D243A559}"/>
              </a:ext>
            </a:extLst>
          </p:cNvPr>
          <p:cNvCxnSpPr/>
          <p:nvPr/>
        </p:nvCxnSpPr>
        <p:spPr>
          <a:xfrm flipH="1">
            <a:off x="4740681" y="4634144"/>
            <a:ext cx="135828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55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3" y="4402304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471609"/>
            <a:ext cx="3586579" cy="173092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444783" y="990264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8" y="2950890"/>
            <a:ext cx="1241489" cy="12509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1361761" y="3198167"/>
            <a:ext cx="270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</a:t>
            </a:r>
            <a:r>
              <a:rPr lang="fr-FR" sz="2400" i="1" dirty="0">
                <a:solidFill>
                  <a:srgbClr val="A88352"/>
                </a:solidFill>
              </a:rPr>
              <a:t> Progression Page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4695BA-6106-4D18-8B4E-939F8DDE5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00" y="376172"/>
            <a:ext cx="7692482" cy="6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9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3" y="4402304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471609"/>
            <a:ext cx="3586579" cy="173092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444783" y="990264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8" y="2950890"/>
            <a:ext cx="1241489" cy="12509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1518081" y="3168201"/>
            <a:ext cx="270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</a:t>
            </a:r>
            <a:r>
              <a:rPr lang="fr-FR" sz="2400" i="1" dirty="0">
                <a:solidFill>
                  <a:srgbClr val="A88352"/>
                </a:solidFill>
              </a:rPr>
              <a:t> Workout Page</a:t>
            </a:r>
          </a:p>
        </p:txBody>
      </p:sp>
      <p:pic>
        <p:nvPicPr>
          <p:cNvPr id="9" name="Image 8" descr="Une image contenant texte, personne, capture d’écran&#10;&#10;Description générée automatiquement">
            <a:extLst>
              <a:ext uri="{FF2B5EF4-FFF2-40B4-BE49-F238E27FC236}">
                <a16:creationId xmlns:a16="http://schemas.microsoft.com/office/drawing/2014/main" id="{EEECA1BC-C89C-4732-ACB7-0BB57591C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84" y="159800"/>
            <a:ext cx="6172200" cy="2850118"/>
          </a:xfrm>
          <a:prstGeom prst="rect">
            <a:avLst/>
          </a:prstGeom>
        </p:spPr>
      </p:pic>
      <p:pic>
        <p:nvPicPr>
          <p:cNvPr id="12" name="Image 11" descr="Une image contenant texte, personne, fenêtre&#10;&#10;Description générée automatiquement">
            <a:extLst>
              <a:ext uri="{FF2B5EF4-FFF2-40B4-BE49-F238E27FC236}">
                <a16:creationId xmlns:a16="http://schemas.microsoft.com/office/drawing/2014/main" id="{8E346EF6-5FA4-4B1B-A9D4-50ADE648D4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3"/>
          <a:stretch/>
        </p:blipFill>
        <p:spPr>
          <a:xfrm>
            <a:off x="4622878" y="3009919"/>
            <a:ext cx="6172200" cy="2155984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29A9FD-C0A9-42E6-9E77-398EA568C5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3"/>
          <a:stretch/>
        </p:blipFill>
        <p:spPr>
          <a:xfrm>
            <a:off x="4622878" y="5165903"/>
            <a:ext cx="6175006" cy="1590214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01E9BC7-DED8-414C-B505-7305AFD75323}"/>
              </a:ext>
            </a:extLst>
          </p:cNvPr>
          <p:cNvCxnSpPr/>
          <p:nvPr/>
        </p:nvCxnSpPr>
        <p:spPr>
          <a:xfrm flipH="1">
            <a:off x="9307222" y="2779175"/>
            <a:ext cx="6096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95C8A5C-D07D-4DF6-BCD4-06D405041D7D}"/>
              </a:ext>
            </a:extLst>
          </p:cNvPr>
          <p:cNvCxnSpPr/>
          <p:nvPr/>
        </p:nvCxnSpPr>
        <p:spPr>
          <a:xfrm flipH="1">
            <a:off x="9307222" y="5435078"/>
            <a:ext cx="6096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53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3" y="4402304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471609"/>
            <a:ext cx="3586579" cy="173092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444783" y="990264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8" y="2950890"/>
            <a:ext cx="1241489" cy="12509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1518081" y="3168201"/>
            <a:ext cx="303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 </a:t>
            </a:r>
            <a:r>
              <a:rPr lang="fr-FR" sz="2400" i="1" dirty="0" err="1">
                <a:solidFill>
                  <a:srgbClr val="A88352"/>
                </a:solidFill>
                <a:sym typeface="Wingdings" panose="05000000000000000000" pitchFamily="2" charset="2"/>
              </a:rPr>
              <a:t>Core</a:t>
            </a:r>
            <a:r>
              <a:rPr lang="fr-FR" sz="2400" i="1" dirty="0">
                <a:solidFill>
                  <a:srgbClr val="A88352"/>
                </a:solidFill>
              </a:rPr>
              <a:t> Workout Page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7EC230-243B-4EF8-BF7B-BF4FBB48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363" y="75563"/>
            <a:ext cx="6005513" cy="27553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AD4439B-57D4-406A-811F-CE33F484A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52" b="-1"/>
          <a:stretch/>
        </p:blipFill>
        <p:spPr>
          <a:xfrm>
            <a:off x="5195886" y="2849927"/>
            <a:ext cx="6005513" cy="20713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9F4BCAC-4A4D-4E70-AB4B-96148111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887" y="4889634"/>
            <a:ext cx="6005512" cy="18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9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3" y="4402304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471609"/>
            <a:ext cx="3586579" cy="173092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444783" y="990264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8" y="2950890"/>
            <a:ext cx="1241489" cy="12509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1518081" y="3168201"/>
            <a:ext cx="304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</a:t>
            </a:r>
            <a:r>
              <a:rPr lang="fr-FR" sz="2400" i="1" dirty="0">
                <a:solidFill>
                  <a:srgbClr val="A88352"/>
                </a:solidFill>
              </a:rPr>
              <a:t> Legs Workout Page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0A41AF-C82C-442E-88F5-0DC20A29F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712" y="266701"/>
            <a:ext cx="5243513" cy="23650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B7CAD7A-8942-490D-B007-FF7C8C4347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5"/>
          <a:stretch/>
        </p:blipFill>
        <p:spPr>
          <a:xfrm>
            <a:off x="5319712" y="2631727"/>
            <a:ext cx="5243513" cy="191554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8E4DB7B-054D-4C49-B837-5E83504A8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712" y="4547273"/>
            <a:ext cx="5243513" cy="182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1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2716573"/>
            <a:ext cx="7537142" cy="132898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759735" y="3045629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VI. 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623787-3FA6-4EFE-92E6-5DA30930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067" y="1189650"/>
            <a:ext cx="1854690" cy="19933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8E15814-3812-41AF-9A72-6042F1C1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067" y="3875050"/>
            <a:ext cx="1908409" cy="1883232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1E115C9-7481-4D3C-AEC7-D7A0FA761A53}"/>
              </a:ext>
            </a:extLst>
          </p:cNvPr>
          <p:cNvCxnSpPr/>
          <p:nvPr/>
        </p:nvCxnSpPr>
        <p:spPr>
          <a:xfrm>
            <a:off x="8905067" y="3497798"/>
            <a:ext cx="1854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93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131" y="82442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257937"/>
            <a:ext cx="7077075" cy="132397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585926" y="585926"/>
            <a:ext cx="497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chemeClr val="bg1"/>
                </a:solidFill>
              </a:rPr>
              <a:t>I. Softwares in use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3025B31-C807-47B7-B401-06EDBEC9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41" y="3014040"/>
            <a:ext cx="2416498" cy="24356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253001-9F51-490A-97D6-7D3D00DC9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15430" r="32261" b="15895"/>
          <a:stretch/>
        </p:blipFill>
        <p:spPr>
          <a:xfrm>
            <a:off x="5913789" y="1974062"/>
            <a:ext cx="1476143" cy="148918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839B32-3000-481F-9196-BE27CB27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t="24422" r="19792" b="27724"/>
          <a:stretch/>
        </p:blipFill>
        <p:spPr>
          <a:xfrm>
            <a:off x="5621453" y="3724947"/>
            <a:ext cx="1915501" cy="11242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67114A0-512F-43CC-BA38-1D4420488A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4" t="15640" r="31644" b="14974"/>
          <a:stretch/>
        </p:blipFill>
        <p:spPr>
          <a:xfrm>
            <a:off x="5894397" y="5110878"/>
            <a:ext cx="1495535" cy="1489185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252E1CB-1DCC-4537-8AE8-D3F53F0CB5A4}"/>
              </a:ext>
            </a:extLst>
          </p:cNvPr>
          <p:cNvCxnSpPr>
            <a:cxnSpLocks/>
          </p:cNvCxnSpPr>
          <p:nvPr/>
        </p:nvCxnSpPr>
        <p:spPr>
          <a:xfrm flipV="1">
            <a:off x="4048217" y="2814221"/>
            <a:ext cx="1509204" cy="910726"/>
          </a:xfrm>
          <a:prstGeom prst="straightConnector1">
            <a:avLst/>
          </a:prstGeom>
          <a:ln w="28575">
            <a:solidFill>
              <a:srgbClr val="A883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1B4CC90-494C-4371-AF4B-456FBA60F8DE}"/>
              </a:ext>
            </a:extLst>
          </p:cNvPr>
          <p:cNvCxnSpPr>
            <a:cxnSpLocks/>
          </p:cNvCxnSpPr>
          <p:nvPr/>
        </p:nvCxnSpPr>
        <p:spPr>
          <a:xfrm>
            <a:off x="4039340" y="4163627"/>
            <a:ext cx="1651246" cy="0"/>
          </a:xfrm>
          <a:prstGeom prst="straightConnector1">
            <a:avLst/>
          </a:prstGeom>
          <a:ln w="28575">
            <a:solidFill>
              <a:srgbClr val="A883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9858EB8-B70B-4210-A6F3-3EF5E439F5E3}"/>
              </a:ext>
            </a:extLst>
          </p:cNvPr>
          <p:cNvCxnSpPr>
            <a:cxnSpLocks/>
          </p:cNvCxnSpPr>
          <p:nvPr/>
        </p:nvCxnSpPr>
        <p:spPr>
          <a:xfrm>
            <a:off x="4007324" y="4680311"/>
            <a:ext cx="1582113" cy="861134"/>
          </a:xfrm>
          <a:prstGeom prst="straightConnector1">
            <a:avLst/>
          </a:prstGeom>
          <a:ln w="28575">
            <a:solidFill>
              <a:srgbClr val="A883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5464D93D-31C1-40C8-BCB8-F9B638F187BE}"/>
              </a:ext>
            </a:extLst>
          </p:cNvPr>
          <p:cNvSpPr txBox="1"/>
          <p:nvPr/>
        </p:nvSpPr>
        <p:spPr>
          <a:xfrm>
            <a:off x="7927759" y="2367709"/>
            <a:ext cx="2805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Johnson &amp; Johnson official 7-minute workout</a:t>
            </a:r>
            <a:endParaRPr lang="fr-FR" sz="2000" i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DB2573A-C5C3-4A05-8092-CB7407905803}"/>
              </a:ext>
            </a:extLst>
          </p:cNvPr>
          <p:cNvSpPr txBox="1"/>
          <p:nvPr/>
        </p:nvSpPr>
        <p:spPr>
          <a:xfrm>
            <a:off x="8080159" y="5655415"/>
            <a:ext cx="280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Nike Training Club</a:t>
            </a:r>
            <a:endParaRPr lang="fr-FR" sz="2000" i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5FE01B7-05B5-43E7-8204-F07FFEDE9032}"/>
              </a:ext>
            </a:extLst>
          </p:cNvPr>
          <p:cNvSpPr txBox="1"/>
          <p:nvPr/>
        </p:nvSpPr>
        <p:spPr>
          <a:xfrm>
            <a:off x="8080159" y="4118386"/>
            <a:ext cx="280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8 - Fit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351171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58" y="333208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530477"/>
            <a:ext cx="9028590" cy="1171368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595589" y="802475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II. </a:t>
            </a:r>
            <a:r>
              <a:rPr lang="fr-FR" sz="3200" b="1" u="sng" dirty="0" err="1">
                <a:solidFill>
                  <a:schemeClr val="bg1"/>
                </a:solidFill>
              </a:rPr>
              <a:t>Choice</a:t>
            </a:r>
            <a:r>
              <a:rPr lang="fr-FR" sz="3200" b="1" u="sng" dirty="0">
                <a:solidFill>
                  <a:schemeClr val="bg1"/>
                </a:solidFill>
              </a:rPr>
              <a:t> of Software Development Platforms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464D93D-31C1-40C8-BCB8-F9B638F187BE}"/>
              </a:ext>
            </a:extLst>
          </p:cNvPr>
          <p:cNvSpPr txBox="1"/>
          <p:nvPr/>
        </p:nvSpPr>
        <p:spPr>
          <a:xfrm>
            <a:off x="702879" y="3870277"/>
            <a:ext cx="2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A88352"/>
                </a:solidFill>
              </a:rPr>
              <a:t>Mysql</a:t>
            </a:r>
            <a:r>
              <a:rPr lang="en-US" i="1" dirty="0">
                <a:solidFill>
                  <a:srgbClr val="A88352"/>
                </a:solidFill>
              </a:rPr>
              <a:t> </a:t>
            </a:r>
            <a:r>
              <a:rPr lang="en-US" i="1" dirty="0" err="1">
                <a:solidFill>
                  <a:srgbClr val="A88352"/>
                </a:solidFill>
              </a:rPr>
              <a:t>WorkBench</a:t>
            </a:r>
            <a:r>
              <a:rPr lang="en-US" i="1" dirty="0">
                <a:solidFill>
                  <a:srgbClr val="A88352"/>
                </a:solidFill>
              </a:rPr>
              <a:t> 8.0</a:t>
            </a:r>
            <a:endParaRPr lang="fr-FR" i="1" dirty="0">
              <a:solidFill>
                <a:srgbClr val="A88352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DB2573A-C5C3-4A05-8092-CB7407905803}"/>
              </a:ext>
            </a:extLst>
          </p:cNvPr>
          <p:cNvSpPr txBox="1"/>
          <p:nvPr/>
        </p:nvSpPr>
        <p:spPr>
          <a:xfrm>
            <a:off x="7984857" y="3855620"/>
            <a:ext cx="174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A88352"/>
                </a:solidFill>
              </a:rPr>
              <a:t>Sublime Text 3</a:t>
            </a:r>
            <a:endParaRPr lang="fr-FR" i="1" dirty="0">
              <a:solidFill>
                <a:srgbClr val="A88352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5FE01B7-05B5-43E7-8204-F07FFEDE9032}"/>
              </a:ext>
            </a:extLst>
          </p:cNvPr>
          <p:cNvSpPr txBox="1"/>
          <p:nvPr/>
        </p:nvSpPr>
        <p:spPr>
          <a:xfrm>
            <a:off x="4638860" y="3855620"/>
            <a:ext cx="145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A88352"/>
                </a:solidFill>
              </a:rPr>
              <a:t>AWS - RDB</a:t>
            </a:r>
            <a:endParaRPr lang="fr-FR" i="1" dirty="0">
              <a:solidFill>
                <a:srgbClr val="A8835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C40FD0-3B51-48CC-AB05-FD0D66998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2" y="2161227"/>
            <a:ext cx="1596094" cy="1596094"/>
          </a:xfrm>
          <a:prstGeom prst="rect">
            <a:avLst/>
          </a:prstGeom>
        </p:spPr>
      </p:pic>
      <p:pic>
        <p:nvPicPr>
          <p:cNvPr id="5" name="Image 4" descr="Une image contenant texte, arts de la table, assiette, vaisselle&#10;&#10;Description générée automatiquement">
            <a:extLst>
              <a:ext uri="{FF2B5EF4-FFF2-40B4-BE49-F238E27FC236}">
                <a16:creationId xmlns:a16="http://schemas.microsoft.com/office/drawing/2014/main" id="{BAD18FFE-46D9-4FC9-90BA-EE48F3350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035" y="2436238"/>
            <a:ext cx="1957717" cy="1171368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92B3E098-199F-4DE7-834B-1100ED55A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30461" y="2286523"/>
            <a:ext cx="1471386" cy="14707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B4BDF99-8094-4459-A4C8-A46F3BE1C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85" y="4554204"/>
            <a:ext cx="1541623" cy="1563463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9D217EE1-0E4F-43D0-924C-7365FA352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7107" y="4541184"/>
            <a:ext cx="1541623" cy="1549059"/>
          </a:xfrm>
          <a:prstGeom prst="rect">
            <a:avLst/>
          </a:prstGeom>
        </p:spPr>
      </p:pic>
      <p:pic>
        <p:nvPicPr>
          <p:cNvPr id="2050" name="Picture 2" descr="React – A JavaScript library for building user interfaces">
            <a:extLst>
              <a:ext uri="{FF2B5EF4-FFF2-40B4-BE49-F238E27FC236}">
                <a16:creationId xmlns:a16="http://schemas.microsoft.com/office/drawing/2014/main" id="{D9408358-111D-4384-9BED-649DB2E9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929" y="4541184"/>
            <a:ext cx="1598568" cy="13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806C89E-E02F-448A-9F93-7E5DE710F05A}"/>
              </a:ext>
            </a:extLst>
          </p:cNvPr>
          <p:cNvSpPr txBox="1"/>
          <p:nvPr/>
        </p:nvSpPr>
        <p:spPr>
          <a:xfrm>
            <a:off x="2650859" y="6159889"/>
            <a:ext cx="174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A88352"/>
                </a:solidFill>
              </a:rPr>
              <a:t>XAMPP</a:t>
            </a:r>
            <a:endParaRPr lang="fr-FR" i="1" dirty="0">
              <a:solidFill>
                <a:srgbClr val="A88352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1D1989-132D-4FF6-80D4-B7D4BE6F9209}"/>
              </a:ext>
            </a:extLst>
          </p:cNvPr>
          <p:cNvSpPr txBox="1"/>
          <p:nvPr/>
        </p:nvSpPr>
        <p:spPr>
          <a:xfrm>
            <a:off x="5810625" y="6122546"/>
            <a:ext cx="233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A88352"/>
                </a:solidFill>
              </a:rPr>
              <a:t>Visual Studio 2017</a:t>
            </a:r>
            <a:endParaRPr lang="fr-FR" i="1" dirty="0">
              <a:solidFill>
                <a:srgbClr val="A88352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0B92FB0-CB20-4419-862D-742CD54B1A4A}"/>
              </a:ext>
            </a:extLst>
          </p:cNvPr>
          <p:cNvSpPr txBox="1"/>
          <p:nvPr/>
        </p:nvSpPr>
        <p:spPr>
          <a:xfrm>
            <a:off x="10137693" y="6090243"/>
            <a:ext cx="174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A88352"/>
                </a:solidFill>
              </a:rPr>
              <a:t>React</a:t>
            </a:r>
            <a:endParaRPr lang="fr-FR" i="1" dirty="0">
              <a:solidFill>
                <a:srgbClr val="A883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1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DBD764-8161-44CB-A078-40DD55D645C8}"/>
              </a:ext>
            </a:extLst>
          </p:cNvPr>
          <p:cNvSpPr/>
          <p:nvPr/>
        </p:nvSpPr>
        <p:spPr>
          <a:xfrm>
            <a:off x="0" y="722683"/>
            <a:ext cx="7270812" cy="105557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DD9977-5FCC-4DD9-9C12-3FE0365EB650}"/>
              </a:ext>
            </a:extLst>
          </p:cNvPr>
          <p:cNvSpPr txBox="1"/>
          <p:nvPr/>
        </p:nvSpPr>
        <p:spPr>
          <a:xfrm>
            <a:off x="1207362" y="927303"/>
            <a:ext cx="475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chemeClr val="bg1"/>
                </a:solidFill>
              </a:rPr>
              <a:t>III. Frontend – React.js</a:t>
            </a:r>
          </a:p>
        </p:txBody>
      </p:sp>
      <p:pic>
        <p:nvPicPr>
          <p:cNvPr id="1026" name="Picture 2" descr="React로 무작정 개발하기 - 1 :: 피아노 치는 개발자">
            <a:extLst>
              <a:ext uri="{FF2B5EF4-FFF2-40B4-BE49-F238E27FC236}">
                <a16:creationId xmlns:a16="http://schemas.microsoft.com/office/drawing/2014/main" id="{2763C377-AF6B-4BAC-B202-4B7A41BDC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472" y="642520"/>
            <a:ext cx="2250166" cy="12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8A4E06CB-EB0A-4B73-A8BD-15A9558B8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6298" y="834065"/>
            <a:ext cx="889117" cy="8934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0845685-8C0F-4A9B-A29B-34E2F0641639}"/>
              </a:ext>
            </a:extLst>
          </p:cNvPr>
          <p:cNvSpPr txBox="1"/>
          <p:nvPr/>
        </p:nvSpPr>
        <p:spPr>
          <a:xfrm>
            <a:off x="5965793" y="2884614"/>
            <a:ext cx="5872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React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trendy</a:t>
            </a:r>
            <a:r>
              <a:rPr lang="fr-FR" sz="2000" dirty="0"/>
              <a:t>, intuitive and </a:t>
            </a:r>
            <a:r>
              <a:rPr lang="fr-FR" sz="2000" dirty="0" err="1"/>
              <a:t>convinient</a:t>
            </a:r>
            <a:r>
              <a:rPr lang="fr-FR" sz="2000" dirty="0"/>
              <a:t> </a:t>
            </a:r>
            <a:r>
              <a:rPr lang="fr-FR" sz="2000" dirty="0" err="1"/>
              <a:t>language</a:t>
            </a:r>
            <a:endParaRPr lang="fr-FR" sz="2000" dirty="0"/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Make</a:t>
            </a:r>
            <a:r>
              <a:rPr lang="fr-FR" sz="2000" dirty="0"/>
              <a:t> </a:t>
            </a:r>
            <a:r>
              <a:rPr lang="fr-FR" sz="2000" dirty="0" err="1"/>
              <a:t>our</a:t>
            </a:r>
            <a:r>
              <a:rPr lang="fr-FR" sz="2000" dirty="0"/>
              <a:t> webapp the </a:t>
            </a:r>
            <a:r>
              <a:rPr lang="fr-FR" sz="2000" dirty="0" err="1"/>
              <a:t>most</a:t>
            </a:r>
            <a:r>
              <a:rPr lang="fr-FR" sz="2000" dirty="0"/>
              <a:t> user-</a:t>
            </a:r>
            <a:r>
              <a:rPr lang="fr-FR" sz="2000" dirty="0" err="1"/>
              <a:t>friendly</a:t>
            </a:r>
            <a:r>
              <a:rPr lang="fr-FR" sz="2000" dirty="0"/>
              <a:t> possible </a:t>
            </a:r>
            <a:r>
              <a:rPr lang="fr-FR" sz="2000" dirty="0">
                <a:sym typeface="Wingdings" panose="05000000000000000000" pitchFamily="2" charset="2"/>
              </a:rPr>
              <a:t> </a:t>
            </a:r>
            <a:r>
              <a:rPr lang="fr-FR" sz="2000" dirty="0" err="1">
                <a:sym typeface="Wingdings" panose="05000000000000000000" pitchFamily="2" charset="2"/>
              </a:rPr>
              <a:t>Naviguation</a:t>
            </a:r>
            <a:r>
              <a:rPr lang="fr-FR" sz="2000" dirty="0">
                <a:sym typeface="Wingdings" panose="05000000000000000000" pitchFamily="2" charset="2"/>
              </a:rPr>
              <a:t>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ym typeface="Wingdings" panose="05000000000000000000" pitchFamily="2" charset="2"/>
              </a:rPr>
              <a:t>Problems</a:t>
            </a:r>
            <a:r>
              <a:rPr lang="fr-FR" sz="2000" dirty="0">
                <a:sym typeface="Wingdings" panose="05000000000000000000" pitchFamily="2" charset="2"/>
              </a:rPr>
              <a:t> and obstacles: </a:t>
            </a:r>
            <a:r>
              <a:rPr lang="fr-FR" sz="2000" dirty="0" err="1">
                <a:sym typeface="Wingdings" panose="05000000000000000000" pitchFamily="2" charset="2"/>
              </a:rPr>
              <a:t>difficulties</a:t>
            </a:r>
            <a:r>
              <a:rPr lang="fr-FR" sz="2000" dirty="0">
                <a:sym typeface="Wingdings" panose="05000000000000000000" pitchFamily="2" charset="2"/>
              </a:rPr>
              <a:t> to </a:t>
            </a:r>
            <a:r>
              <a:rPr lang="fr-FR" sz="2000" dirty="0" err="1">
                <a:sym typeface="Wingdings" panose="05000000000000000000" pitchFamily="2" charset="2"/>
              </a:rPr>
              <a:t>connect</a:t>
            </a:r>
            <a:r>
              <a:rPr lang="fr-FR" sz="2000" dirty="0">
                <a:sym typeface="Wingdings" panose="05000000000000000000" pitchFamily="2" charset="2"/>
              </a:rPr>
              <a:t> the frontend with the backend due to a </a:t>
            </a:r>
            <a:r>
              <a:rPr lang="fr-FR" sz="2000" dirty="0" err="1">
                <a:sym typeface="Wingdings" panose="05000000000000000000" pitchFamily="2" charset="2"/>
              </a:rPr>
              <a:t>lack</a:t>
            </a:r>
            <a:r>
              <a:rPr lang="fr-FR" sz="2000" dirty="0">
                <a:sym typeface="Wingdings" panose="05000000000000000000" pitchFamily="2" charset="2"/>
              </a:rPr>
              <a:t> of skills and </a:t>
            </a:r>
            <a:r>
              <a:rPr lang="fr-FR" sz="2000" dirty="0" err="1">
                <a:sym typeface="Wingdings" panose="05000000000000000000" pitchFamily="2" charset="2"/>
              </a:rPr>
              <a:t>knowledge</a:t>
            </a:r>
            <a:r>
              <a:rPr lang="fr-FR" sz="2000" dirty="0">
                <a:sym typeface="Wingdings" panose="05000000000000000000" pitchFamily="2" charset="2"/>
              </a:rPr>
              <a:t> in </a:t>
            </a:r>
            <a:r>
              <a:rPr lang="fr-FR" sz="2000" dirty="0" err="1">
                <a:sym typeface="Wingdings" panose="05000000000000000000" pitchFamily="2" charset="2"/>
              </a:rPr>
              <a:t>these</a:t>
            </a:r>
            <a:r>
              <a:rPr lang="fr-FR" sz="2000" dirty="0">
                <a:sym typeface="Wingdings" panose="05000000000000000000" pitchFamily="2" charset="2"/>
              </a:rPr>
              <a:t> software development platforms.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" name="Image 10" descr="Une image contenant texte, moniteur, capture d’écran, intérieur&#10;&#10;Description générée automatiquement">
            <a:extLst>
              <a:ext uri="{FF2B5EF4-FFF2-40B4-BE49-F238E27FC236}">
                <a16:creationId xmlns:a16="http://schemas.microsoft.com/office/drawing/2014/main" id="{9F0C1C18-3708-49E3-9F83-930ADB888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2" y="2855882"/>
            <a:ext cx="5604909" cy="298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37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58" y="333208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530477"/>
            <a:ext cx="7537142" cy="1171368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750858" y="817276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IV. Backend Architecture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C40FD0-3B51-48CC-AB05-FD0D66998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47" y="2620334"/>
            <a:ext cx="1596094" cy="1596094"/>
          </a:xfrm>
          <a:prstGeom prst="rect">
            <a:avLst/>
          </a:prstGeom>
        </p:spPr>
      </p:pic>
      <p:pic>
        <p:nvPicPr>
          <p:cNvPr id="5" name="Image 4" descr="Une image contenant texte, arts de la table, assiette, vaisselle&#10;&#10;Description générée automatiquement">
            <a:extLst>
              <a:ext uri="{FF2B5EF4-FFF2-40B4-BE49-F238E27FC236}">
                <a16:creationId xmlns:a16="http://schemas.microsoft.com/office/drawing/2014/main" id="{BAD18FFE-46D9-4FC9-90BA-EE48F3350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6" y="4862449"/>
            <a:ext cx="1957717" cy="1171368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92B3E098-199F-4DE7-834B-1100ED55A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1382" y="2693601"/>
            <a:ext cx="1471386" cy="14707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B4BDF99-8094-4459-A4C8-A46F3BE1C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63" y="4781092"/>
            <a:ext cx="1541623" cy="15634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D0C0387-2311-4503-AE75-5AEA8D61F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2871" y="3583181"/>
            <a:ext cx="1863886" cy="19447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C5204B-FCA1-4ADE-BE3C-09DCC9B8A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2942" y="3418381"/>
            <a:ext cx="2689016" cy="2615436"/>
          </a:xfrm>
          <a:prstGeom prst="rect">
            <a:avLst/>
          </a:prstGeom>
        </p:spPr>
      </p:pic>
      <p:sp>
        <p:nvSpPr>
          <p:cNvPr id="9" name="Flèche : double flèche horizontale 8">
            <a:extLst>
              <a:ext uri="{FF2B5EF4-FFF2-40B4-BE49-F238E27FC236}">
                <a16:creationId xmlns:a16="http://schemas.microsoft.com/office/drawing/2014/main" id="{1C0C40E4-6413-4861-9951-C2C6951977F3}"/>
              </a:ext>
            </a:extLst>
          </p:cNvPr>
          <p:cNvSpPr/>
          <p:nvPr/>
        </p:nvSpPr>
        <p:spPr>
          <a:xfrm>
            <a:off x="5575177" y="4305670"/>
            <a:ext cx="1043460" cy="328474"/>
          </a:xfrm>
          <a:prstGeom prst="leftRightArrow">
            <a:avLst/>
          </a:prstGeom>
          <a:solidFill>
            <a:srgbClr val="19191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47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598" y="85856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524008"/>
            <a:ext cx="4305670" cy="87807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737746" y="642285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689" y="349353"/>
            <a:ext cx="1241489" cy="12509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2AE6E30-F543-4225-8D0E-D361AE4B8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605"/>
            <a:ext cx="12192000" cy="4769996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D961337-021F-47FF-9AD1-847597CD7DCE}"/>
              </a:ext>
            </a:extLst>
          </p:cNvPr>
          <p:cNvCxnSpPr>
            <a:cxnSpLocks/>
          </p:cNvCxnSpPr>
          <p:nvPr/>
        </p:nvCxnSpPr>
        <p:spPr>
          <a:xfrm flipH="1">
            <a:off x="8859915" y="3577702"/>
            <a:ext cx="129614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3349AEF-6847-4ECB-9E7D-8E6A478F1192}"/>
              </a:ext>
            </a:extLst>
          </p:cNvPr>
          <p:cNvCxnSpPr>
            <a:cxnSpLocks/>
          </p:cNvCxnSpPr>
          <p:nvPr/>
        </p:nvCxnSpPr>
        <p:spPr>
          <a:xfrm>
            <a:off x="4058575" y="3410506"/>
            <a:ext cx="110822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6480036" y="708552"/>
            <a:ext cx="270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</a:t>
            </a:r>
            <a:r>
              <a:rPr lang="fr-FR" sz="2400" i="1" dirty="0">
                <a:solidFill>
                  <a:srgbClr val="A88352"/>
                </a:solidFill>
              </a:rPr>
              <a:t> Home Page</a:t>
            </a:r>
          </a:p>
        </p:txBody>
      </p:sp>
    </p:spTree>
    <p:extLst>
      <p:ext uri="{BB962C8B-B14F-4D97-AF65-F5344CB8AC3E}">
        <p14:creationId xmlns:p14="http://schemas.microsoft.com/office/powerpoint/2010/main" val="106412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598" y="85856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524008"/>
            <a:ext cx="4305670" cy="87807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737746" y="642285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689" y="349353"/>
            <a:ext cx="1241489" cy="12509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6480036" y="708552"/>
            <a:ext cx="270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</a:t>
            </a:r>
            <a:r>
              <a:rPr lang="fr-FR" sz="2400" i="1" dirty="0">
                <a:solidFill>
                  <a:srgbClr val="A88352"/>
                </a:solidFill>
              </a:rPr>
              <a:t> Navigation Bar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8541262-E59F-4C28-A60D-21C9B52CB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5340"/>
            <a:ext cx="12192000" cy="732605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9B17CC0-2D7B-4387-ABD1-43C85F168F3A}"/>
              </a:ext>
            </a:extLst>
          </p:cNvPr>
          <p:cNvCxnSpPr/>
          <p:nvPr/>
        </p:nvCxnSpPr>
        <p:spPr>
          <a:xfrm flipV="1">
            <a:off x="1242874" y="4097945"/>
            <a:ext cx="0" cy="8913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3BE465B-EB86-429F-8A19-FED3F2BC9770}"/>
              </a:ext>
            </a:extLst>
          </p:cNvPr>
          <p:cNvCxnSpPr/>
          <p:nvPr/>
        </p:nvCxnSpPr>
        <p:spPr>
          <a:xfrm flipV="1">
            <a:off x="9580486" y="4097945"/>
            <a:ext cx="0" cy="8913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3CD90EA-E958-4849-B1C3-91EEE4F69DB9}"/>
              </a:ext>
            </a:extLst>
          </p:cNvPr>
          <p:cNvCxnSpPr/>
          <p:nvPr/>
        </p:nvCxnSpPr>
        <p:spPr>
          <a:xfrm flipV="1">
            <a:off x="8445624" y="4097945"/>
            <a:ext cx="0" cy="8913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525340D-30FB-4109-AEDB-E99ECBD4368B}"/>
              </a:ext>
            </a:extLst>
          </p:cNvPr>
          <p:cNvCxnSpPr/>
          <p:nvPr/>
        </p:nvCxnSpPr>
        <p:spPr>
          <a:xfrm flipV="1">
            <a:off x="12030722" y="4097945"/>
            <a:ext cx="0" cy="8913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4D18589-0A3D-467A-94D2-02D24AB13AB4}"/>
              </a:ext>
            </a:extLst>
          </p:cNvPr>
          <p:cNvCxnSpPr/>
          <p:nvPr/>
        </p:nvCxnSpPr>
        <p:spPr>
          <a:xfrm flipV="1">
            <a:off x="10807084" y="4097945"/>
            <a:ext cx="0" cy="8913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6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598" y="85856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524008"/>
            <a:ext cx="4305670" cy="87807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737746" y="642285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689" y="349353"/>
            <a:ext cx="1241489" cy="12509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6480036" y="708552"/>
            <a:ext cx="270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</a:t>
            </a:r>
            <a:r>
              <a:rPr lang="fr-FR" sz="2400" i="1" dirty="0">
                <a:solidFill>
                  <a:srgbClr val="A88352"/>
                </a:solidFill>
              </a:rPr>
              <a:t> Log In / Sign Up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12AB6A-CDB5-4B03-BB9F-E2AD0A0F6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08"/>
            <a:ext cx="12192000" cy="42178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23B7C2-4263-4E39-A661-2911222BE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49603"/>
            <a:ext cx="12192000" cy="7326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6E5F6E0-4720-4AD1-8CC5-ADCE1FB95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39" r="35508"/>
          <a:stretch/>
        </p:blipFill>
        <p:spPr>
          <a:xfrm>
            <a:off x="6162675" y="1749603"/>
            <a:ext cx="6029325" cy="732605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0B2E2EE-55E4-48C2-8FEC-8F9AE998F58D}"/>
              </a:ext>
            </a:extLst>
          </p:cNvPr>
          <p:cNvCxnSpPr/>
          <p:nvPr/>
        </p:nvCxnSpPr>
        <p:spPr>
          <a:xfrm flipH="1">
            <a:off x="3581123" y="5264922"/>
            <a:ext cx="6096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74FEA8D-63DA-484A-AEA4-93F9E71D7F9F}"/>
              </a:ext>
            </a:extLst>
          </p:cNvPr>
          <p:cNvCxnSpPr/>
          <p:nvPr/>
        </p:nvCxnSpPr>
        <p:spPr>
          <a:xfrm flipH="1">
            <a:off x="9717072" y="5630387"/>
            <a:ext cx="6096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82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55BB3E-ED67-4F01-897F-EF4870F0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3" y="4402304"/>
            <a:ext cx="2635402" cy="1489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C9115-DB61-4D6E-BE5F-E03077A76E3B}"/>
              </a:ext>
            </a:extLst>
          </p:cNvPr>
          <p:cNvSpPr/>
          <p:nvPr/>
        </p:nvSpPr>
        <p:spPr>
          <a:xfrm>
            <a:off x="0" y="471609"/>
            <a:ext cx="3586579" cy="173092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5D3C5-AC30-4F1A-88D4-0FBE866A7B2A}"/>
              </a:ext>
            </a:extLst>
          </p:cNvPr>
          <p:cNvSpPr txBox="1"/>
          <p:nvPr/>
        </p:nvSpPr>
        <p:spPr>
          <a:xfrm>
            <a:off x="444783" y="990264"/>
            <a:ext cx="923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V. User Cases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5D5278-5FE1-49C5-B632-399B0FC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8" y="2950890"/>
            <a:ext cx="1241489" cy="12509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C7E87C-70CA-48CE-B722-0E2DEDD473DF}"/>
              </a:ext>
            </a:extLst>
          </p:cNvPr>
          <p:cNvSpPr txBox="1"/>
          <p:nvPr/>
        </p:nvSpPr>
        <p:spPr>
          <a:xfrm>
            <a:off x="1518081" y="3168201"/>
            <a:ext cx="270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A88352"/>
                </a:solidFill>
                <a:sym typeface="Wingdings" panose="05000000000000000000" pitchFamily="2" charset="2"/>
              </a:rPr>
              <a:t></a:t>
            </a:r>
            <a:r>
              <a:rPr lang="fr-FR" sz="2400" i="1" dirty="0">
                <a:solidFill>
                  <a:srgbClr val="A88352"/>
                </a:solidFill>
              </a:rPr>
              <a:t> Quests Page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4E178C-C0D6-4DA8-B6F6-FD0DC386B7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/>
          <a:stretch/>
        </p:blipFill>
        <p:spPr>
          <a:xfrm>
            <a:off x="4109178" y="3839356"/>
            <a:ext cx="7714107" cy="25917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C7F7EDB-79F5-4D65-B9A5-39C343559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178" y="417868"/>
            <a:ext cx="7714108" cy="3421488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C5A2575-932F-4BC5-AAAC-FEFE24A925CC}"/>
              </a:ext>
            </a:extLst>
          </p:cNvPr>
          <p:cNvCxnSpPr>
            <a:cxnSpLocks/>
          </p:cNvCxnSpPr>
          <p:nvPr/>
        </p:nvCxnSpPr>
        <p:spPr>
          <a:xfrm>
            <a:off x="5999537" y="5511565"/>
            <a:ext cx="1296088" cy="35071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2C9789E-F8D7-41F5-8787-6C921DAF346D}"/>
              </a:ext>
            </a:extLst>
          </p:cNvPr>
          <p:cNvCxnSpPr>
            <a:cxnSpLocks/>
          </p:cNvCxnSpPr>
          <p:nvPr/>
        </p:nvCxnSpPr>
        <p:spPr>
          <a:xfrm>
            <a:off x="9374532" y="2807864"/>
            <a:ext cx="1296088" cy="35071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0837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183</Words>
  <Application>Microsoft Office PowerPoint</Application>
  <PresentationFormat>Grand écran</PresentationFormat>
  <Paragraphs>45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Charles delemazure</dc:creator>
  <cp:lastModifiedBy>Ugo</cp:lastModifiedBy>
  <cp:revision>22</cp:revision>
  <dcterms:created xsi:type="dcterms:W3CDTF">2020-12-10T15:18:41Z</dcterms:created>
  <dcterms:modified xsi:type="dcterms:W3CDTF">2020-12-10T20:23:22Z</dcterms:modified>
</cp:coreProperties>
</file>